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E18DC24-D130-4776-AD4D-4FB2F49C124B}" type="datetimeFigureOut">
              <a:rPr lang="pl-PL" smtClean="0"/>
              <a:t>2016-11-09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E0DE79E-9B4B-4A06-8E77-0F1876A86D5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sz="2800" dirty="0"/>
              <a:t>Użyj Wzorca slajdu do zmiany formatu kolejnych slajdów</a:t>
            </a:r>
          </a:p>
        </p:txBody>
      </p:sp>
    </p:spTree>
    <p:extLst>
      <p:ext uri="{BB962C8B-B14F-4D97-AF65-F5344CB8AC3E}">
        <p14:creationId xmlns:p14="http://schemas.microsoft.com/office/powerpoint/2010/main" val="403716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Slajd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Pewien tekst na slajdzie 1</a:t>
            </a:r>
          </a:p>
        </p:txBody>
      </p:sp>
    </p:spTree>
    <p:extLst>
      <p:ext uri="{BB962C8B-B14F-4D97-AF65-F5344CB8AC3E}">
        <p14:creationId xmlns:p14="http://schemas.microsoft.com/office/powerpoint/2010/main" val="1301762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Slajd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Pewien tekst na slajdzie 2</a:t>
            </a:r>
          </a:p>
        </p:txBody>
      </p:sp>
    </p:spTree>
    <p:extLst>
      <p:ext uri="{BB962C8B-B14F-4D97-AF65-F5344CB8AC3E}">
        <p14:creationId xmlns:p14="http://schemas.microsoft.com/office/powerpoint/2010/main" val="3470241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Slajd 3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Pewien tekst na slajdzie 3</a:t>
            </a:r>
          </a:p>
        </p:txBody>
      </p:sp>
    </p:spTree>
    <p:extLst>
      <p:ext uri="{BB962C8B-B14F-4D97-AF65-F5344CB8AC3E}">
        <p14:creationId xmlns:p14="http://schemas.microsoft.com/office/powerpoint/2010/main" val="680759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9</TotalTime>
  <Words>29</Words>
  <Application>Microsoft Office PowerPoint</Application>
  <PresentationFormat>Pokaz na ekranie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8" baseType="lpstr">
      <vt:lpstr>Arial</vt:lpstr>
      <vt:lpstr>Book Antiqua</vt:lpstr>
      <vt:lpstr>Century Gothic</vt:lpstr>
      <vt:lpstr>Apteka</vt:lpstr>
      <vt:lpstr>Użyj Wzorca slajdu do zmiany formatu kolejnych slajdów</vt:lpstr>
      <vt:lpstr>Slajd 1</vt:lpstr>
      <vt:lpstr>Slajd 2</vt:lpstr>
      <vt:lpstr>Slajd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Jest to pierwszy slajd pewnej prezentacji</dc:title>
  <dc:creator>Maciej</dc:creator>
  <cp:lastModifiedBy>Maciej</cp:lastModifiedBy>
  <cp:revision>4</cp:revision>
  <dcterms:created xsi:type="dcterms:W3CDTF">2014-02-04T08:20:41Z</dcterms:created>
  <dcterms:modified xsi:type="dcterms:W3CDTF">2016-11-09T07:37:53Z</dcterms:modified>
</cp:coreProperties>
</file>