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18DC24-D130-4776-AD4D-4FB2F49C124B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Wstaw nowe slajdy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1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3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Apteka</vt:lpstr>
      <vt:lpstr>Wstaw nowe slajdy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Jest to pierwszy slajd pewnej prezentacji</dc:title>
  <dc:creator>Maciej</dc:creator>
  <cp:lastModifiedBy>Maciej</cp:lastModifiedBy>
  <cp:revision>2</cp:revision>
  <dcterms:created xsi:type="dcterms:W3CDTF">2014-02-04T08:20:41Z</dcterms:created>
  <dcterms:modified xsi:type="dcterms:W3CDTF">2014-02-04T08:29:33Z</dcterms:modified>
</cp:coreProperties>
</file>